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42752C-5A0B-4CA4-9AF8-95F73ABF4823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B2AA31-7FCB-4934-BDA0-8F44B95349ED}">
      <dgm:prSet phldrT="[Text]" custT="1"/>
      <dgm:spPr/>
      <dgm:t>
        <a:bodyPr/>
        <a:lstStyle/>
        <a:p>
          <a:r>
            <a:rPr lang="en-US" sz="1600" dirty="0" smtClean="0"/>
            <a:t>Computer Languages </a:t>
          </a:r>
          <a:endParaRPr lang="en-US" sz="1600" dirty="0"/>
        </a:p>
      </dgm:t>
    </dgm:pt>
    <dgm:pt modelId="{BB14CB8E-44CF-4F05-BC1C-45FD25E21CDE}" type="parTrans" cxnId="{F06B38A6-D5B2-4F07-B63C-F3C49D33DB87}">
      <dgm:prSet/>
      <dgm:spPr/>
      <dgm:t>
        <a:bodyPr/>
        <a:lstStyle/>
        <a:p>
          <a:endParaRPr lang="en-US" sz="1600"/>
        </a:p>
      </dgm:t>
    </dgm:pt>
    <dgm:pt modelId="{E30D6C34-5BE7-4BAA-8BA6-5D0B86683F7A}" type="sibTrans" cxnId="{F06B38A6-D5B2-4F07-B63C-F3C49D33DB87}">
      <dgm:prSet/>
      <dgm:spPr/>
      <dgm:t>
        <a:bodyPr/>
        <a:lstStyle/>
        <a:p>
          <a:endParaRPr lang="en-US" sz="1600"/>
        </a:p>
      </dgm:t>
    </dgm:pt>
    <dgm:pt modelId="{79942BA2-BAC9-4F68-8A39-C48FE4DAB837}">
      <dgm:prSet phldrT="[Text]" custT="1"/>
      <dgm:spPr/>
      <dgm:t>
        <a:bodyPr/>
        <a:lstStyle/>
        <a:p>
          <a:r>
            <a:rPr lang="en-US" sz="1600" dirty="0" smtClean="0"/>
            <a:t>Low Level Language</a:t>
          </a:r>
          <a:endParaRPr lang="en-US" sz="1600" dirty="0"/>
        </a:p>
      </dgm:t>
    </dgm:pt>
    <dgm:pt modelId="{B0C799C7-315A-4B47-A809-E96E67DFF28C}" type="parTrans" cxnId="{67E0DB8E-EA45-42BB-A9B0-463F926237F0}">
      <dgm:prSet custT="1"/>
      <dgm:spPr/>
      <dgm:t>
        <a:bodyPr/>
        <a:lstStyle/>
        <a:p>
          <a:endParaRPr lang="en-US" sz="1600"/>
        </a:p>
      </dgm:t>
    </dgm:pt>
    <dgm:pt modelId="{6C8D3126-4676-41A5-8ED8-C67274B73968}" type="sibTrans" cxnId="{67E0DB8E-EA45-42BB-A9B0-463F926237F0}">
      <dgm:prSet/>
      <dgm:spPr/>
      <dgm:t>
        <a:bodyPr/>
        <a:lstStyle/>
        <a:p>
          <a:endParaRPr lang="en-US" sz="1600"/>
        </a:p>
      </dgm:t>
    </dgm:pt>
    <dgm:pt modelId="{D4420D32-0579-4D42-B40D-521606B85854}">
      <dgm:prSet phldrT="[Text]" custT="1"/>
      <dgm:spPr/>
      <dgm:t>
        <a:bodyPr/>
        <a:lstStyle/>
        <a:p>
          <a:r>
            <a:rPr lang="en-US" sz="1600" dirty="0" smtClean="0"/>
            <a:t>Machine Language</a:t>
          </a:r>
          <a:endParaRPr lang="en-US" sz="1600" dirty="0"/>
        </a:p>
      </dgm:t>
    </dgm:pt>
    <dgm:pt modelId="{596B891D-D007-4B7A-A0F2-A19F1C630F14}" type="parTrans" cxnId="{02071204-5077-4D6C-9530-C90913857D30}">
      <dgm:prSet custT="1"/>
      <dgm:spPr/>
      <dgm:t>
        <a:bodyPr/>
        <a:lstStyle/>
        <a:p>
          <a:endParaRPr lang="en-US" sz="1600"/>
        </a:p>
      </dgm:t>
    </dgm:pt>
    <dgm:pt modelId="{D3D720EB-808A-4D6D-99BF-20F362230D3D}" type="sibTrans" cxnId="{02071204-5077-4D6C-9530-C90913857D30}">
      <dgm:prSet/>
      <dgm:spPr/>
      <dgm:t>
        <a:bodyPr/>
        <a:lstStyle/>
        <a:p>
          <a:endParaRPr lang="en-US" sz="1600"/>
        </a:p>
      </dgm:t>
    </dgm:pt>
    <dgm:pt modelId="{A21AB5F5-0B69-478F-B9FA-A64C2EF25C00}">
      <dgm:prSet phldrT="[Text]" custT="1"/>
      <dgm:spPr/>
      <dgm:t>
        <a:bodyPr/>
        <a:lstStyle/>
        <a:p>
          <a:r>
            <a:rPr lang="en-US" sz="1600" dirty="0" smtClean="0"/>
            <a:t>Assembly Language</a:t>
          </a:r>
          <a:endParaRPr lang="en-US" sz="1600" dirty="0"/>
        </a:p>
      </dgm:t>
    </dgm:pt>
    <dgm:pt modelId="{6D4B82C9-1A74-4E31-8576-F4A3C4C1726D}" type="parTrans" cxnId="{27199ABD-16A4-43A1-8A34-7749B800984A}">
      <dgm:prSet custT="1"/>
      <dgm:spPr/>
      <dgm:t>
        <a:bodyPr/>
        <a:lstStyle/>
        <a:p>
          <a:endParaRPr lang="en-US" sz="1600"/>
        </a:p>
      </dgm:t>
    </dgm:pt>
    <dgm:pt modelId="{D46ADE95-B07F-4BCE-84C6-6B4E04FAE3A0}" type="sibTrans" cxnId="{27199ABD-16A4-43A1-8A34-7749B800984A}">
      <dgm:prSet/>
      <dgm:spPr/>
      <dgm:t>
        <a:bodyPr/>
        <a:lstStyle/>
        <a:p>
          <a:endParaRPr lang="en-US" sz="1600"/>
        </a:p>
      </dgm:t>
    </dgm:pt>
    <dgm:pt modelId="{81201988-24A1-49F7-81AA-71B900DF3F07}">
      <dgm:prSet phldrT="[Text]" custT="1"/>
      <dgm:spPr/>
      <dgm:t>
        <a:bodyPr/>
        <a:lstStyle/>
        <a:p>
          <a:r>
            <a:rPr lang="en-US" sz="1600" dirty="0" smtClean="0"/>
            <a:t>High  Level Language</a:t>
          </a:r>
          <a:endParaRPr lang="en-US" sz="1600" dirty="0"/>
        </a:p>
      </dgm:t>
    </dgm:pt>
    <dgm:pt modelId="{ADF519AC-0ECE-4775-B66D-A76FF147AB5C}" type="parTrans" cxnId="{B4614D6A-FB93-4B62-A8A8-94D08EA58445}">
      <dgm:prSet custT="1"/>
      <dgm:spPr/>
      <dgm:t>
        <a:bodyPr/>
        <a:lstStyle/>
        <a:p>
          <a:endParaRPr lang="en-US" sz="1600"/>
        </a:p>
      </dgm:t>
    </dgm:pt>
    <dgm:pt modelId="{4AA3BD09-DDC9-48AF-BC90-8AE715D92B1D}" type="sibTrans" cxnId="{B4614D6A-FB93-4B62-A8A8-94D08EA58445}">
      <dgm:prSet/>
      <dgm:spPr/>
      <dgm:t>
        <a:bodyPr/>
        <a:lstStyle/>
        <a:p>
          <a:endParaRPr lang="en-US" sz="1600"/>
        </a:p>
      </dgm:t>
    </dgm:pt>
    <dgm:pt modelId="{FE9C5A63-7837-4C71-9DBE-F92EDEBAB5AB}">
      <dgm:prSet phldrT="[Text]" custT="1"/>
      <dgm:spPr/>
      <dgm:t>
        <a:bodyPr/>
        <a:lstStyle/>
        <a:p>
          <a:pPr algn="ctr"/>
          <a:r>
            <a:rPr lang="en-US" sz="1600" dirty="0" smtClean="0"/>
            <a:t>Example:-</a:t>
          </a:r>
        </a:p>
        <a:p>
          <a:pPr algn="ctr"/>
          <a:r>
            <a:rPr lang="en-US" sz="1600" dirty="0" smtClean="0"/>
            <a:t>C</a:t>
          </a:r>
        </a:p>
        <a:p>
          <a:pPr algn="ctr"/>
          <a:r>
            <a:rPr lang="en-US" sz="1600" dirty="0" err="1" smtClean="0"/>
            <a:t>c++</a:t>
          </a:r>
          <a:endParaRPr lang="en-US" sz="1600" dirty="0" smtClean="0"/>
        </a:p>
        <a:p>
          <a:pPr algn="ctr"/>
          <a:r>
            <a:rPr lang="en-US" sz="1600" dirty="0" smtClean="0"/>
            <a:t>Java</a:t>
          </a:r>
        </a:p>
        <a:p>
          <a:pPr algn="ctr"/>
          <a:r>
            <a:rPr lang="en-US" sz="1600" dirty="0" err="1" smtClean="0"/>
            <a:t>Phython</a:t>
          </a:r>
          <a:endParaRPr lang="en-US" sz="1600" dirty="0" smtClean="0"/>
        </a:p>
        <a:p>
          <a:pPr algn="ctr"/>
          <a:r>
            <a:rPr lang="en-US" sz="1600" dirty="0" smtClean="0"/>
            <a:t>PHP</a:t>
          </a:r>
        </a:p>
        <a:p>
          <a:pPr algn="ctr"/>
          <a:r>
            <a:rPr lang="en-US" sz="1600" dirty="0" err="1" smtClean="0"/>
            <a:t>Pascal,etc</a:t>
          </a:r>
          <a:r>
            <a:rPr lang="en-US" sz="1600" dirty="0" smtClean="0"/>
            <a:t>. </a:t>
          </a:r>
          <a:endParaRPr lang="en-US" sz="1600" dirty="0"/>
        </a:p>
      </dgm:t>
    </dgm:pt>
    <dgm:pt modelId="{836135AA-B630-43D4-9DCD-7A298D4512A3}" type="parTrans" cxnId="{8E89E87F-F672-4183-9902-1B59D710A477}">
      <dgm:prSet custT="1"/>
      <dgm:spPr/>
      <dgm:t>
        <a:bodyPr/>
        <a:lstStyle/>
        <a:p>
          <a:endParaRPr lang="en-US" sz="1600"/>
        </a:p>
      </dgm:t>
    </dgm:pt>
    <dgm:pt modelId="{51464387-1930-49C0-91EC-96F1E9672D07}" type="sibTrans" cxnId="{8E89E87F-F672-4183-9902-1B59D710A477}">
      <dgm:prSet/>
      <dgm:spPr/>
      <dgm:t>
        <a:bodyPr/>
        <a:lstStyle/>
        <a:p>
          <a:endParaRPr lang="en-US" sz="1600"/>
        </a:p>
      </dgm:t>
    </dgm:pt>
    <dgm:pt modelId="{9BFD1685-3941-4417-834B-A954E0105B9F}" type="pres">
      <dgm:prSet presAssocID="{0A42752C-5A0B-4CA4-9AF8-95F73ABF482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4473DF-2F42-41B4-8C9E-4FFC83E661F1}" type="pres">
      <dgm:prSet presAssocID="{BDB2AA31-7FCB-4934-BDA0-8F44B95349ED}" presName="root1" presStyleCnt="0"/>
      <dgm:spPr/>
    </dgm:pt>
    <dgm:pt modelId="{F8A3C9FB-9CCD-481E-99F9-0CF975B2DAE3}" type="pres">
      <dgm:prSet presAssocID="{BDB2AA31-7FCB-4934-BDA0-8F44B95349ED}" presName="LevelOneTextNode" presStyleLbl="node0" presStyleIdx="0" presStyleCnt="1" custScaleX="218312" custScaleY="2024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3E02D8-C3A1-4AB4-B894-4B94A6ACD77A}" type="pres">
      <dgm:prSet presAssocID="{BDB2AA31-7FCB-4934-BDA0-8F44B95349ED}" presName="level2hierChild" presStyleCnt="0"/>
      <dgm:spPr/>
    </dgm:pt>
    <dgm:pt modelId="{8F583CAA-9CE6-4A57-A3BB-10EC7AAF42ED}" type="pres">
      <dgm:prSet presAssocID="{B0C799C7-315A-4B47-A809-E96E67DFF28C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1B591FEE-33F0-432E-BEE4-9864AB588CD8}" type="pres">
      <dgm:prSet presAssocID="{B0C799C7-315A-4B47-A809-E96E67DFF28C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E598EF3-67D0-4EEC-A618-3F862E6316CB}" type="pres">
      <dgm:prSet presAssocID="{79942BA2-BAC9-4F68-8A39-C48FE4DAB837}" presName="root2" presStyleCnt="0"/>
      <dgm:spPr/>
    </dgm:pt>
    <dgm:pt modelId="{52A545A1-3E44-4AB4-911A-17DA06FCCB0F}" type="pres">
      <dgm:prSet presAssocID="{79942BA2-BAC9-4F68-8A39-C48FE4DAB837}" presName="LevelTwoTextNode" presStyleLbl="node2" presStyleIdx="0" presStyleCnt="2" custScaleX="198820" custScaleY="17750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572ED3-2EE8-4AF2-9174-269EBB668FAB}" type="pres">
      <dgm:prSet presAssocID="{79942BA2-BAC9-4F68-8A39-C48FE4DAB837}" presName="level3hierChild" presStyleCnt="0"/>
      <dgm:spPr/>
    </dgm:pt>
    <dgm:pt modelId="{129DFCA5-6E28-43E1-9AF2-BCA5B2FAF4C7}" type="pres">
      <dgm:prSet presAssocID="{596B891D-D007-4B7A-A0F2-A19F1C630F14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7451B184-E617-4D02-89B7-9826F9B2E337}" type="pres">
      <dgm:prSet presAssocID="{596B891D-D007-4B7A-A0F2-A19F1C630F14}" presName="connTx" presStyleLbl="parChTrans1D3" presStyleIdx="0" presStyleCnt="3"/>
      <dgm:spPr/>
      <dgm:t>
        <a:bodyPr/>
        <a:lstStyle/>
        <a:p>
          <a:endParaRPr lang="en-US"/>
        </a:p>
      </dgm:t>
    </dgm:pt>
    <dgm:pt modelId="{B45E5C2D-584D-4CCE-A927-D651359F4576}" type="pres">
      <dgm:prSet presAssocID="{D4420D32-0579-4D42-B40D-521606B85854}" presName="root2" presStyleCnt="0"/>
      <dgm:spPr/>
    </dgm:pt>
    <dgm:pt modelId="{D3E8931A-CC9A-4E3D-A43F-AD2455345F93}" type="pres">
      <dgm:prSet presAssocID="{D4420D32-0579-4D42-B40D-521606B85854}" presName="LevelTwoTextNode" presStyleLbl="node3" presStyleIdx="0" presStyleCnt="3" custScaleX="4390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AFA24D-1E5E-490F-BB3B-802560C4E5F9}" type="pres">
      <dgm:prSet presAssocID="{D4420D32-0579-4D42-B40D-521606B85854}" presName="level3hierChild" presStyleCnt="0"/>
      <dgm:spPr/>
    </dgm:pt>
    <dgm:pt modelId="{AB4358C5-CDA3-4471-A18C-CBC6013FD009}" type="pres">
      <dgm:prSet presAssocID="{6D4B82C9-1A74-4E31-8576-F4A3C4C1726D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141BBA4F-8AD0-40A7-9125-F92D6C48DF06}" type="pres">
      <dgm:prSet presAssocID="{6D4B82C9-1A74-4E31-8576-F4A3C4C1726D}" presName="connTx" presStyleLbl="parChTrans1D3" presStyleIdx="1" presStyleCnt="3"/>
      <dgm:spPr/>
      <dgm:t>
        <a:bodyPr/>
        <a:lstStyle/>
        <a:p>
          <a:endParaRPr lang="en-US"/>
        </a:p>
      </dgm:t>
    </dgm:pt>
    <dgm:pt modelId="{97A9B3A0-1BE5-4ADC-8BA0-2F21455034ED}" type="pres">
      <dgm:prSet presAssocID="{A21AB5F5-0B69-478F-B9FA-A64C2EF25C00}" presName="root2" presStyleCnt="0"/>
      <dgm:spPr/>
    </dgm:pt>
    <dgm:pt modelId="{E0613CB7-AB13-43A1-9312-CB1BDEB3D52D}" type="pres">
      <dgm:prSet presAssocID="{A21AB5F5-0B69-478F-B9FA-A64C2EF25C00}" presName="LevelTwoTextNode" presStyleLbl="node3" presStyleIdx="1" presStyleCnt="3" custScaleX="412448" custScaleY="117671" custLinFactNeighborX="-5595" custLinFactNeighborY="179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E37F9F-0BA3-46D7-8BF5-964673BC69AE}" type="pres">
      <dgm:prSet presAssocID="{A21AB5F5-0B69-478F-B9FA-A64C2EF25C00}" presName="level3hierChild" presStyleCnt="0"/>
      <dgm:spPr/>
    </dgm:pt>
    <dgm:pt modelId="{73DB1911-78CF-4045-9B8D-CEC50EC7EF54}" type="pres">
      <dgm:prSet presAssocID="{ADF519AC-0ECE-4775-B66D-A76FF147AB5C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8C214A9-4052-4C40-B2A8-9CD1CB15429B}" type="pres">
      <dgm:prSet presAssocID="{ADF519AC-0ECE-4775-B66D-A76FF147AB5C}" presName="connTx" presStyleLbl="parChTrans1D2" presStyleIdx="1" presStyleCnt="2"/>
      <dgm:spPr/>
      <dgm:t>
        <a:bodyPr/>
        <a:lstStyle/>
        <a:p>
          <a:endParaRPr lang="en-US"/>
        </a:p>
      </dgm:t>
    </dgm:pt>
    <dgm:pt modelId="{99178127-82FF-416E-9D10-B7E820F2CBCE}" type="pres">
      <dgm:prSet presAssocID="{81201988-24A1-49F7-81AA-71B900DF3F07}" presName="root2" presStyleCnt="0"/>
      <dgm:spPr/>
    </dgm:pt>
    <dgm:pt modelId="{39A2BEF0-A2FB-40CB-B9E1-5F348E3854E0}" type="pres">
      <dgm:prSet presAssocID="{81201988-24A1-49F7-81AA-71B900DF3F07}" presName="LevelTwoTextNode" presStyleLbl="node2" presStyleIdx="1" presStyleCnt="2" custScaleX="396604" custScaleY="179576" custLinFactNeighborX="-871" custLinFactNeighborY="-94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A6E6D19-0360-491F-8ED2-390126300723}" type="pres">
      <dgm:prSet presAssocID="{81201988-24A1-49F7-81AA-71B900DF3F07}" presName="level3hierChild" presStyleCnt="0"/>
      <dgm:spPr/>
    </dgm:pt>
    <dgm:pt modelId="{DBDA31B6-0CF8-4730-B380-9E8FE12BC70F}" type="pres">
      <dgm:prSet presAssocID="{836135AA-B630-43D4-9DCD-7A298D4512A3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562738B4-2FF2-4DC6-93F2-6D8257BCCB15}" type="pres">
      <dgm:prSet presAssocID="{836135AA-B630-43D4-9DCD-7A298D4512A3}" presName="connTx" presStyleLbl="parChTrans1D3" presStyleIdx="2" presStyleCnt="3"/>
      <dgm:spPr/>
      <dgm:t>
        <a:bodyPr/>
        <a:lstStyle/>
        <a:p>
          <a:endParaRPr lang="en-US"/>
        </a:p>
      </dgm:t>
    </dgm:pt>
    <dgm:pt modelId="{545D5A6B-95BC-4F5C-B163-8AE3F478A466}" type="pres">
      <dgm:prSet presAssocID="{FE9C5A63-7837-4C71-9DBE-F92EDEBAB5AB}" presName="root2" presStyleCnt="0"/>
      <dgm:spPr/>
    </dgm:pt>
    <dgm:pt modelId="{8B76ED80-F8AB-401F-8F6E-AB620981D9C1}" type="pres">
      <dgm:prSet presAssocID="{FE9C5A63-7837-4C71-9DBE-F92EDEBAB5AB}" presName="LevelTwoTextNode" presStyleLbl="node3" presStyleIdx="2" presStyleCnt="3" custScaleX="216758" custScaleY="798327" custLinFactNeighborX="-7213" custLinFactNeighborY="2117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9E4EDB-7555-4AB4-A82A-4395F8B03866}" type="pres">
      <dgm:prSet presAssocID="{FE9C5A63-7837-4C71-9DBE-F92EDEBAB5AB}" presName="level3hierChild" presStyleCnt="0"/>
      <dgm:spPr/>
    </dgm:pt>
  </dgm:ptLst>
  <dgm:cxnLst>
    <dgm:cxn modelId="{6B8881DE-B7E2-4A07-8128-58DF6EB5940F}" type="presOf" srcId="{D4420D32-0579-4D42-B40D-521606B85854}" destId="{D3E8931A-CC9A-4E3D-A43F-AD2455345F93}" srcOrd="0" destOrd="0" presId="urn:microsoft.com/office/officeart/2005/8/layout/hierarchy2"/>
    <dgm:cxn modelId="{27199ABD-16A4-43A1-8A34-7749B800984A}" srcId="{79942BA2-BAC9-4F68-8A39-C48FE4DAB837}" destId="{A21AB5F5-0B69-478F-B9FA-A64C2EF25C00}" srcOrd="1" destOrd="0" parTransId="{6D4B82C9-1A74-4E31-8576-F4A3C4C1726D}" sibTransId="{D46ADE95-B07F-4BCE-84C6-6B4E04FAE3A0}"/>
    <dgm:cxn modelId="{99EE1F4A-DD99-4F7F-93D0-13D1C782FB45}" type="presOf" srcId="{836135AA-B630-43D4-9DCD-7A298D4512A3}" destId="{562738B4-2FF2-4DC6-93F2-6D8257BCCB15}" srcOrd="1" destOrd="0" presId="urn:microsoft.com/office/officeart/2005/8/layout/hierarchy2"/>
    <dgm:cxn modelId="{F95B5FFA-0B89-4BB4-8511-7970B7A9A415}" type="presOf" srcId="{596B891D-D007-4B7A-A0F2-A19F1C630F14}" destId="{129DFCA5-6E28-43E1-9AF2-BCA5B2FAF4C7}" srcOrd="0" destOrd="0" presId="urn:microsoft.com/office/officeart/2005/8/layout/hierarchy2"/>
    <dgm:cxn modelId="{51453303-094F-4406-BE0D-A5E81A005092}" type="presOf" srcId="{81201988-24A1-49F7-81AA-71B900DF3F07}" destId="{39A2BEF0-A2FB-40CB-B9E1-5F348E3854E0}" srcOrd="0" destOrd="0" presId="urn:microsoft.com/office/officeart/2005/8/layout/hierarchy2"/>
    <dgm:cxn modelId="{FEF1BFE7-90EC-4035-9051-68D7C7C5CFA8}" type="presOf" srcId="{B0C799C7-315A-4B47-A809-E96E67DFF28C}" destId="{8F583CAA-9CE6-4A57-A3BB-10EC7AAF42ED}" srcOrd="0" destOrd="0" presId="urn:microsoft.com/office/officeart/2005/8/layout/hierarchy2"/>
    <dgm:cxn modelId="{D3CCBBD7-C82E-4EEA-8BA0-613DA3FDD1EB}" type="presOf" srcId="{ADF519AC-0ECE-4775-B66D-A76FF147AB5C}" destId="{68C214A9-4052-4C40-B2A8-9CD1CB15429B}" srcOrd="1" destOrd="0" presId="urn:microsoft.com/office/officeart/2005/8/layout/hierarchy2"/>
    <dgm:cxn modelId="{B6E86E7E-7B26-4CEB-8623-2CF92D362EF7}" type="presOf" srcId="{6D4B82C9-1A74-4E31-8576-F4A3C4C1726D}" destId="{AB4358C5-CDA3-4471-A18C-CBC6013FD009}" srcOrd="0" destOrd="0" presId="urn:microsoft.com/office/officeart/2005/8/layout/hierarchy2"/>
    <dgm:cxn modelId="{B4614D6A-FB93-4B62-A8A8-94D08EA58445}" srcId="{BDB2AA31-7FCB-4934-BDA0-8F44B95349ED}" destId="{81201988-24A1-49F7-81AA-71B900DF3F07}" srcOrd="1" destOrd="0" parTransId="{ADF519AC-0ECE-4775-B66D-A76FF147AB5C}" sibTransId="{4AA3BD09-DDC9-48AF-BC90-8AE715D92B1D}"/>
    <dgm:cxn modelId="{296D2FF3-009E-4170-BB45-79734402B6BB}" type="presOf" srcId="{ADF519AC-0ECE-4775-B66D-A76FF147AB5C}" destId="{73DB1911-78CF-4045-9B8D-CEC50EC7EF54}" srcOrd="0" destOrd="0" presId="urn:microsoft.com/office/officeart/2005/8/layout/hierarchy2"/>
    <dgm:cxn modelId="{174E0B45-3332-4F5D-816D-D2D9A0F4DD81}" type="presOf" srcId="{FE9C5A63-7837-4C71-9DBE-F92EDEBAB5AB}" destId="{8B76ED80-F8AB-401F-8F6E-AB620981D9C1}" srcOrd="0" destOrd="0" presId="urn:microsoft.com/office/officeart/2005/8/layout/hierarchy2"/>
    <dgm:cxn modelId="{D1859E43-B8EA-4ADB-A5EB-7475EF7C41A9}" type="presOf" srcId="{6D4B82C9-1A74-4E31-8576-F4A3C4C1726D}" destId="{141BBA4F-8AD0-40A7-9125-F92D6C48DF06}" srcOrd="1" destOrd="0" presId="urn:microsoft.com/office/officeart/2005/8/layout/hierarchy2"/>
    <dgm:cxn modelId="{67E0DB8E-EA45-42BB-A9B0-463F926237F0}" srcId="{BDB2AA31-7FCB-4934-BDA0-8F44B95349ED}" destId="{79942BA2-BAC9-4F68-8A39-C48FE4DAB837}" srcOrd="0" destOrd="0" parTransId="{B0C799C7-315A-4B47-A809-E96E67DFF28C}" sibTransId="{6C8D3126-4676-41A5-8ED8-C67274B73968}"/>
    <dgm:cxn modelId="{AC8C725D-1280-419A-9E07-983D778BA4D6}" type="presOf" srcId="{A21AB5F5-0B69-478F-B9FA-A64C2EF25C00}" destId="{E0613CB7-AB13-43A1-9312-CB1BDEB3D52D}" srcOrd="0" destOrd="0" presId="urn:microsoft.com/office/officeart/2005/8/layout/hierarchy2"/>
    <dgm:cxn modelId="{8ED0C8F9-0A64-40B0-84DA-E737D26883B1}" type="presOf" srcId="{79942BA2-BAC9-4F68-8A39-C48FE4DAB837}" destId="{52A545A1-3E44-4AB4-911A-17DA06FCCB0F}" srcOrd="0" destOrd="0" presId="urn:microsoft.com/office/officeart/2005/8/layout/hierarchy2"/>
    <dgm:cxn modelId="{A9553A0F-9250-410D-B315-E6D672513636}" type="presOf" srcId="{0A42752C-5A0B-4CA4-9AF8-95F73ABF4823}" destId="{9BFD1685-3941-4417-834B-A954E0105B9F}" srcOrd="0" destOrd="0" presId="urn:microsoft.com/office/officeart/2005/8/layout/hierarchy2"/>
    <dgm:cxn modelId="{9597E8DC-E80A-4AAE-B71F-06ACAE8A00DB}" type="presOf" srcId="{596B891D-D007-4B7A-A0F2-A19F1C630F14}" destId="{7451B184-E617-4D02-89B7-9826F9B2E337}" srcOrd="1" destOrd="0" presId="urn:microsoft.com/office/officeart/2005/8/layout/hierarchy2"/>
    <dgm:cxn modelId="{FC6841E7-AC96-4FDF-8620-69A2E1DDE688}" type="presOf" srcId="{836135AA-B630-43D4-9DCD-7A298D4512A3}" destId="{DBDA31B6-0CF8-4730-B380-9E8FE12BC70F}" srcOrd="0" destOrd="0" presId="urn:microsoft.com/office/officeart/2005/8/layout/hierarchy2"/>
    <dgm:cxn modelId="{F06B38A6-D5B2-4F07-B63C-F3C49D33DB87}" srcId="{0A42752C-5A0B-4CA4-9AF8-95F73ABF4823}" destId="{BDB2AA31-7FCB-4934-BDA0-8F44B95349ED}" srcOrd="0" destOrd="0" parTransId="{BB14CB8E-44CF-4F05-BC1C-45FD25E21CDE}" sibTransId="{E30D6C34-5BE7-4BAA-8BA6-5D0B86683F7A}"/>
    <dgm:cxn modelId="{6442C6A7-BB60-47E6-97EC-0B066417CE68}" type="presOf" srcId="{BDB2AA31-7FCB-4934-BDA0-8F44B95349ED}" destId="{F8A3C9FB-9CCD-481E-99F9-0CF975B2DAE3}" srcOrd="0" destOrd="0" presId="urn:microsoft.com/office/officeart/2005/8/layout/hierarchy2"/>
    <dgm:cxn modelId="{1BE46E29-7999-4E5A-AA63-F8A193D81D13}" type="presOf" srcId="{B0C799C7-315A-4B47-A809-E96E67DFF28C}" destId="{1B591FEE-33F0-432E-BEE4-9864AB588CD8}" srcOrd="1" destOrd="0" presId="urn:microsoft.com/office/officeart/2005/8/layout/hierarchy2"/>
    <dgm:cxn modelId="{02071204-5077-4D6C-9530-C90913857D30}" srcId="{79942BA2-BAC9-4F68-8A39-C48FE4DAB837}" destId="{D4420D32-0579-4D42-B40D-521606B85854}" srcOrd="0" destOrd="0" parTransId="{596B891D-D007-4B7A-A0F2-A19F1C630F14}" sibTransId="{D3D720EB-808A-4D6D-99BF-20F362230D3D}"/>
    <dgm:cxn modelId="{8E89E87F-F672-4183-9902-1B59D710A477}" srcId="{81201988-24A1-49F7-81AA-71B900DF3F07}" destId="{FE9C5A63-7837-4C71-9DBE-F92EDEBAB5AB}" srcOrd="0" destOrd="0" parTransId="{836135AA-B630-43D4-9DCD-7A298D4512A3}" sibTransId="{51464387-1930-49C0-91EC-96F1E9672D07}"/>
    <dgm:cxn modelId="{FD31ADD4-FB49-4C51-B521-52315008DB41}" type="presParOf" srcId="{9BFD1685-3941-4417-834B-A954E0105B9F}" destId="{1B4473DF-2F42-41B4-8C9E-4FFC83E661F1}" srcOrd="0" destOrd="0" presId="urn:microsoft.com/office/officeart/2005/8/layout/hierarchy2"/>
    <dgm:cxn modelId="{D16B84B3-9066-432E-8915-357568D4DE41}" type="presParOf" srcId="{1B4473DF-2F42-41B4-8C9E-4FFC83E661F1}" destId="{F8A3C9FB-9CCD-481E-99F9-0CF975B2DAE3}" srcOrd="0" destOrd="0" presId="urn:microsoft.com/office/officeart/2005/8/layout/hierarchy2"/>
    <dgm:cxn modelId="{C7A54F01-2D2B-4D7A-81CB-14AE8160FB47}" type="presParOf" srcId="{1B4473DF-2F42-41B4-8C9E-4FFC83E661F1}" destId="{8B3E02D8-C3A1-4AB4-B894-4B94A6ACD77A}" srcOrd="1" destOrd="0" presId="urn:microsoft.com/office/officeart/2005/8/layout/hierarchy2"/>
    <dgm:cxn modelId="{0941DC75-AE49-4D68-B17E-B9A9683181E5}" type="presParOf" srcId="{8B3E02D8-C3A1-4AB4-B894-4B94A6ACD77A}" destId="{8F583CAA-9CE6-4A57-A3BB-10EC7AAF42ED}" srcOrd="0" destOrd="0" presId="urn:microsoft.com/office/officeart/2005/8/layout/hierarchy2"/>
    <dgm:cxn modelId="{E9742E81-023C-44AE-95F3-B53C0A14E0DC}" type="presParOf" srcId="{8F583CAA-9CE6-4A57-A3BB-10EC7AAF42ED}" destId="{1B591FEE-33F0-432E-BEE4-9864AB588CD8}" srcOrd="0" destOrd="0" presId="urn:microsoft.com/office/officeart/2005/8/layout/hierarchy2"/>
    <dgm:cxn modelId="{3C5A09BB-3B12-437D-99BB-B0FF919797A8}" type="presParOf" srcId="{8B3E02D8-C3A1-4AB4-B894-4B94A6ACD77A}" destId="{DE598EF3-67D0-4EEC-A618-3F862E6316CB}" srcOrd="1" destOrd="0" presId="urn:microsoft.com/office/officeart/2005/8/layout/hierarchy2"/>
    <dgm:cxn modelId="{F4EA7DB8-7ACC-4F6C-91B5-3670546C6B92}" type="presParOf" srcId="{DE598EF3-67D0-4EEC-A618-3F862E6316CB}" destId="{52A545A1-3E44-4AB4-911A-17DA06FCCB0F}" srcOrd="0" destOrd="0" presId="urn:microsoft.com/office/officeart/2005/8/layout/hierarchy2"/>
    <dgm:cxn modelId="{5F91200A-C4FF-4DB1-A92E-B98547C553F2}" type="presParOf" srcId="{DE598EF3-67D0-4EEC-A618-3F862E6316CB}" destId="{69572ED3-2EE8-4AF2-9174-269EBB668FAB}" srcOrd="1" destOrd="0" presId="urn:microsoft.com/office/officeart/2005/8/layout/hierarchy2"/>
    <dgm:cxn modelId="{A7FE96B3-7A0D-4110-86E5-0049C6431390}" type="presParOf" srcId="{69572ED3-2EE8-4AF2-9174-269EBB668FAB}" destId="{129DFCA5-6E28-43E1-9AF2-BCA5B2FAF4C7}" srcOrd="0" destOrd="0" presId="urn:microsoft.com/office/officeart/2005/8/layout/hierarchy2"/>
    <dgm:cxn modelId="{352A202B-C8C7-423B-8C45-16884E9F408A}" type="presParOf" srcId="{129DFCA5-6E28-43E1-9AF2-BCA5B2FAF4C7}" destId="{7451B184-E617-4D02-89B7-9826F9B2E337}" srcOrd="0" destOrd="0" presId="urn:microsoft.com/office/officeart/2005/8/layout/hierarchy2"/>
    <dgm:cxn modelId="{901C3BA4-7F02-4C07-BE81-3D8314F18A5C}" type="presParOf" srcId="{69572ED3-2EE8-4AF2-9174-269EBB668FAB}" destId="{B45E5C2D-584D-4CCE-A927-D651359F4576}" srcOrd="1" destOrd="0" presId="urn:microsoft.com/office/officeart/2005/8/layout/hierarchy2"/>
    <dgm:cxn modelId="{E735976D-A47E-4483-AC70-A7DFDE8B92C4}" type="presParOf" srcId="{B45E5C2D-584D-4CCE-A927-D651359F4576}" destId="{D3E8931A-CC9A-4E3D-A43F-AD2455345F93}" srcOrd="0" destOrd="0" presId="urn:microsoft.com/office/officeart/2005/8/layout/hierarchy2"/>
    <dgm:cxn modelId="{E06D955C-4F6F-4E82-B2D1-E6022024F93D}" type="presParOf" srcId="{B45E5C2D-584D-4CCE-A927-D651359F4576}" destId="{5BAFA24D-1E5E-490F-BB3B-802560C4E5F9}" srcOrd="1" destOrd="0" presId="urn:microsoft.com/office/officeart/2005/8/layout/hierarchy2"/>
    <dgm:cxn modelId="{45055BCA-6C26-4490-AA7A-395C45D67EAC}" type="presParOf" srcId="{69572ED3-2EE8-4AF2-9174-269EBB668FAB}" destId="{AB4358C5-CDA3-4471-A18C-CBC6013FD009}" srcOrd="2" destOrd="0" presId="urn:microsoft.com/office/officeart/2005/8/layout/hierarchy2"/>
    <dgm:cxn modelId="{8F8A07EF-3557-4571-B433-7F0DAC234743}" type="presParOf" srcId="{AB4358C5-CDA3-4471-A18C-CBC6013FD009}" destId="{141BBA4F-8AD0-40A7-9125-F92D6C48DF06}" srcOrd="0" destOrd="0" presId="urn:microsoft.com/office/officeart/2005/8/layout/hierarchy2"/>
    <dgm:cxn modelId="{41254717-76E6-4106-8A50-DE1AD5D49F64}" type="presParOf" srcId="{69572ED3-2EE8-4AF2-9174-269EBB668FAB}" destId="{97A9B3A0-1BE5-4ADC-8BA0-2F21455034ED}" srcOrd="3" destOrd="0" presId="urn:microsoft.com/office/officeart/2005/8/layout/hierarchy2"/>
    <dgm:cxn modelId="{CFFBF007-1C4E-427C-996F-7BBE1E9106A8}" type="presParOf" srcId="{97A9B3A0-1BE5-4ADC-8BA0-2F21455034ED}" destId="{E0613CB7-AB13-43A1-9312-CB1BDEB3D52D}" srcOrd="0" destOrd="0" presId="urn:microsoft.com/office/officeart/2005/8/layout/hierarchy2"/>
    <dgm:cxn modelId="{76BCD444-B47F-4297-9EB1-B30B944C68B9}" type="presParOf" srcId="{97A9B3A0-1BE5-4ADC-8BA0-2F21455034ED}" destId="{96E37F9F-0BA3-46D7-8BF5-964673BC69AE}" srcOrd="1" destOrd="0" presId="urn:microsoft.com/office/officeart/2005/8/layout/hierarchy2"/>
    <dgm:cxn modelId="{6AF02AC2-86C0-4552-B76A-8438E3AB9B0D}" type="presParOf" srcId="{8B3E02D8-C3A1-4AB4-B894-4B94A6ACD77A}" destId="{73DB1911-78CF-4045-9B8D-CEC50EC7EF54}" srcOrd="2" destOrd="0" presId="urn:microsoft.com/office/officeart/2005/8/layout/hierarchy2"/>
    <dgm:cxn modelId="{05504461-7509-48DB-B764-FE819233A9C0}" type="presParOf" srcId="{73DB1911-78CF-4045-9B8D-CEC50EC7EF54}" destId="{68C214A9-4052-4C40-B2A8-9CD1CB15429B}" srcOrd="0" destOrd="0" presId="urn:microsoft.com/office/officeart/2005/8/layout/hierarchy2"/>
    <dgm:cxn modelId="{2C3355BF-E4C5-4B9F-A8B9-140A5E82B86B}" type="presParOf" srcId="{8B3E02D8-C3A1-4AB4-B894-4B94A6ACD77A}" destId="{99178127-82FF-416E-9D10-B7E820F2CBCE}" srcOrd="3" destOrd="0" presId="urn:microsoft.com/office/officeart/2005/8/layout/hierarchy2"/>
    <dgm:cxn modelId="{3234DA73-9F98-4538-B4D5-B5F7E9905072}" type="presParOf" srcId="{99178127-82FF-416E-9D10-B7E820F2CBCE}" destId="{39A2BEF0-A2FB-40CB-B9E1-5F348E3854E0}" srcOrd="0" destOrd="0" presId="urn:microsoft.com/office/officeart/2005/8/layout/hierarchy2"/>
    <dgm:cxn modelId="{8679D051-39EB-4D7B-873B-0DDA98EC52DC}" type="presParOf" srcId="{99178127-82FF-416E-9D10-B7E820F2CBCE}" destId="{EA6E6D19-0360-491F-8ED2-390126300723}" srcOrd="1" destOrd="0" presId="urn:microsoft.com/office/officeart/2005/8/layout/hierarchy2"/>
    <dgm:cxn modelId="{01B3AA35-A70A-44FC-8954-25F87AAC9636}" type="presParOf" srcId="{EA6E6D19-0360-491F-8ED2-390126300723}" destId="{DBDA31B6-0CF8-4730-B380-9E8FE12BC70F}" srcOrd="0" destOrd="0" presId="urn:microsoft.com/office/officeart/2005/8/layout/hierarchy2"/>
    <dgm:cxn modelId="{A22065E2-1C44-46D6-B187-8CE106DD89B9}" type="presParOf" srcId="{DBDA31B6-0CF8-4730-B380-9E8FE12BC70F}" destId="{562738B4-2FF2-4DC6-93F2-6D8257BCCB15}" srcOrd="0" destOrd="0" presId="urn:microsoft.com/office/officeart/2005/8/layout/hierarchy2"/>
    <dgm:cxn modelId="{8B02DA2C-3FED-4424-82D0-A0583DAD233F}" type="presParOf" srcId="{EA6E6D19-0360-491F-8ED2-390126300723}" destId="{545D5A6B-95BC-4F5C-B163-8AE3F478A466}" srcOrd="1" destOrd="0" presId="urn:microsoft.com/office/officeart/2005/8/layout/hierarchy2"/>
    <dgm:cxn modelId="{3E2A7DBC-C7E2-4F42-B806-D9AAEB14DA31}" type="presParOf" srcId="{545D5A6B-95BC-4F5C-B163-8AE3F478A466}" destId="{8B76ED80-F8AB-401F-8F6E-AB620981D9C1}" srcOrd="0" destOrd="0" presId="urn:microsoft.com/office/officeart/2005/8/layout/hierarchy2"/>
    <dgm:cxn modelId="{F49B2AEC-79FD-483A-BAA1-B8AC8492ABF5}" type="presParOf" srcId="{545D5A6B-95BC-4F5C-B163-8AE3F478A466}" destId="{F99E4EDB-7555-4AB4-A82A-4395F8B03866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FBF3A-EA95-403C-9F57-7589D955E6E6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2B42C-184F-48CC-B7C7-BB339B219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2B42C-184F-48CC-B7C7-BB339B21970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83F5A63-06DB-4647-AE60-12B8F595880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51571A7-D670-4E73-9B48-139ABC415C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5A63-06DB-4647-AE60-12B8F595880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571A7-D670-4E73-9B48-139ABC415C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5A63-06DB-4647-AE60-12B8F595880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571A7-D670-4E73-9B48-139ABC415C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83F5A63-06DB-4647-AE60-12B8F595880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571A7-D670-4E73-9B48-139ABC415C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83F5A63-06DB-4647-AE60-12B8F595880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51571A7-D670-4E73-9B48-139ABC415C4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83F5A63-06DB-4647-AE60-12B8F595880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51571A7-D670-4E73-9B48-139ABC415C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83F5A63-06DB-4647-AE60-12B8F595880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51571A7-D670-4E73-9B48-139ABC415C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5A63-06DB-4647-AE60-12B8F595880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571A7-D670-4E73-9B48-139ABC415C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83F5A63-06DB-4647-AE60-12B8F595880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51571A7-D670-4E73-9B48-139ABC415C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83F5A63-06DB-4647-AE60-12B8F595880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51571A7-D670-4E73-9B48-139ABC415C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83F5A63-06DB-4647-AE60-12B8F595880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51571A7-D670-4E73-9B48-139ABC415C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83F5A63-06DB-4647-AE60-12B8F595880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51571A7-D670-4E73-9B48-139ABC415C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>
    <p:wheel spokes="1"/>
  </p:transition>
  <p:timing>
    <p:tnLst>
      <p:par>
        <p:cTn id="1" dur="indefinite" restart="never" nodeType="tmRoot"/>
      </p:par>
    </p:tnLst>
  </p:timing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533400"/>
            <a:ext cx="8077200" cy="762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en-US" sz="2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gerian" pitchFamily="82" charset="0"/>
              </a:rPr>
              <a:t>GOVT. CHANDULAL CHANDRAKAR  PG COLLEGE PATAN</a:t>
            </a:r>
            <a:endParaRPr lang="en-US" sz="20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lgerian" pitchFamily="82" charset="0"/>
            </a:endParaRP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762000"/>
          </a:xfrm>
        </p:spPr>
        <p:txBody>
          <a:bodyPr>
            <a:normAutofit/>
          </a:bodyPr>
          <a:lstStyle/>
          <a:p>
            <a:pPr algn="l"/>
            <a:r>
              <a:rPr lang="en-US" sz="2400" b="1" i="1" dirty="0" smtClean="0">
                <a:solidFill>
                  <a:schemeClr val="accent2"/>
                </a:solidFill>
              </a:rPr>
              <a:t>COMPARISON BETWEEN HUMAN AND COMPUTER LANGAGES </a:t>
            </a:r>
            <a:endParaRPr lang="en-US" sz="2400" b="1" i="1" dirty="0">
              <a:solidFill>
                <a:schemeClr val="accent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487680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GUIDED BY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NIDHI SINGH THAKUR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19800" y="5029200"/>
            <a:ext cx="289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SUBMITED BY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PALLAVI  </a:t>
            </a:r>
            <a:endParaRPr lang="en-US" dirty="0"/>
          </a:p>
        </p:txBody>
      </p:sp>
      <p:pic>
        <p:nvPicPr>
          <p:cNvPr id="9" name="Picture 8" descr="download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1447800"/>
            <a:ext cx="3257550" cy="2133600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:-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  HUMAN LANGUAGE  </a:t>
            </a:r>
          </a:p>
          <a:p>
            <a:r>
              <a:rPr lang="en-US" dirty="0" smtClean="0"/>
              <a:t>  COMPUTER LANGUAGE </a:t>
            </a:r>
          </a:p>
          <a:p>
            <a:r>
              <a:rPr lang="en-US" dirty="0" smtClean="0"/>
              <a:t>  TYPE OF  COMPUTER </a:t>
            </a:r>
            <a:r>
              <a:rPr lang="en-US" dirty="0" smtClean="0"/>
              <a:t>LANGUAG </a:t>
            </a:r>
          </a:p>
          <a:p>
            <a:r>
              <a:rPr lang="en-US" dirty="0" smtClean="0"/>
              <a:t>CONCLUSION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HUMAN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en-US" dirty="0" smtClean="0"/>
              <a:t>Commonly used to express Feeing and understand other person expression. It can be oral or gestural kind of Communication 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en-US" dirty="0" smtClean="0"/>
              <a:t>A computer language is </a:t>
            </a:r>
            <a:r>
              <a:rPr lang="en-US" smtClean="0"/>
              <a:t>an </a:t>
            </a:r>
            <a:r>
              <a:rPr lang="en-US" smtClean="0"/>
              <a:t>artificial </a:t>
            </a:r>
            <a:r>
              <a:rPr lang="en-US" dirty="0" smtClean="0"/>
              <a:t>language designed to work for different applications in different environments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381000" y="1447800"/>
          <a:ext cx="58674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81200" y="57912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TYPE OF COMPUTER LANGUAGES</a:t>
            </a:r>
            <a:endParaRPr lang="en-US" sz="2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0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457200"/>
            <a:ext cx="89154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chemeClr val="accent1"/>
                </a:solidFill>
              </a:rPr>
              <a:t>Conclusion :-</a:t>
            </a:r>
          </a:p>
          <a:p>
            <a:pPr algn="ctr">
              <a:lnSpc>
                <a:spcPct val="150000"/>
              </a:lnSpc>
            </a:pPr>
            <a:endParaRPr lang="en-US" sz="2400" dirty="0" smtClean="0"/>
          </a:p>
          <a:p>
            <a:pPr algn="ctr">
              <a:lnSpc>
                <a:spcPct val="150000"/>
              </a:lnSpc>
            </a:pPr>
            <a:r>
              <a:rPr lang="en-US" sz="2400" dirty="0" smtClean="0"/>
              <a:t>Human language and computer language are two</a:t>
            </a:r>
          </a:p>
          <a:p>
            <a:pPr>
              <a:lnSpc>
                <a:spcPct val="250000"/>
              </a:lnSpc>
            </a:pPr>
            <a:r>
              <a:rPr lang="en-US" sz="2400" dirty="0" smtClean="0"/>
              <a:t> distinct forms of communication that serve different purposes.</a:t>
            </a:r>
            <a:endParaRPr lang="en-US" sz="2400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1981200"/>
            <a:ext cx="457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i="1" u="sng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Thank You</a:t>
            </a:r>
            <a:endParaRPr lang="en-US" sz="6000" b="1" i="1" u="sng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320</TotalTime>
  <Words>128</Words>
  <Application>Microsoft Office PowerPoint</Application>
  <PresentationFormat>On-screen Show (4:3)</PresentationFormat>
  <Paragraphs>36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Verve</vt:lpstr>
      <vt:lpstr>GOVT. CHANDULAL CHANDRAKAR  PG COLLEGE PATAN</vt:lpstr>
      <vt:lpstr>CONTENT :-</vt:lpstr>
      <vt:lpstr>HUMAN Language</vt:lpstr>
      <vt:lpstr>Computer language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MY PROFILE</dc:title>
  <dc:creator>HCL</dc:creator>
  <cp:lastModifiedBy>HCL</cp:lastModifiedBy>
  <cp:revision>44</cp:revision>
  <dcterms:created xsi:type="dcterms:W3CDTF">2023-10-18T07:36:24Z</dcterms:created>
  <dcterms:modified xsi:type="dcterms:W3CDTF">2023-10-30T06:09:40Z</dcterms:modified>
</cp:coreProperties>
</file>